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7" r:id="rId8"/>
    <p:sldId id="269" r:id="rId9"/>
    <p:sldId id="263" r:id="rId10"/>
    <p:sldId id="265" r:id="rId11"/>
    <p:sldId id="275" r:id="rId12"/>
    <p:sldId id="266" r:id="rId13"/>
    <p:sldId id="271" r:id="rId14"/>
    <p:sldId id="273" r:id="rId15"/>
    <p:sldId id="264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321470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«Формирование у детей дошкольного возраста с тяжелыми нарушениями речи знаний и сознательного выполнения правил дорожного движения посредством использования технологии мнемотехники 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в образовательной деятельности»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105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 опыта: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Анисимова Е.В., воспитатель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МАДОУ «Центр развития ребенка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– детский сад № 2 г. Шебекино»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6746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Тема актуального педагогического опыта: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2" y="-27280"/>
            <a:ext cx="9144000" cy="6865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беседы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наблюдению, 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экскурсиям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целевым прогулкам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857363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00504"/>
            <a:ext cx="3025721" cy="22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857628"/>
            <a:ext cx="4396958" cy="24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615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2" y="-27280"/>
            <a:ext cx="9144000" cy="6865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амостоятельная деятельность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сюжетно-ролевым 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подвижным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играм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4227438" cy="237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137" t="16289" b="23206"/>
          <a:stretch>
            <a:fillRect/>
          </a:stretch>
        </p:blipFill>
        <p:spPr bwMode="auto">
          <a:xfrm>
            <a:off x="7000892" y="214290"/>
            <a:ext cx="1655345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14554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472" y="4357694"/>
            <a:ext cx="4000528" cy="225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714752"/>
            <a:ext cx="3976684" cy="29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615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252" y="294123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данному направлению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велась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постоянно и охватывала все виды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полученные знания ребенок пропускал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продуктивную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проводила занятия по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эстетическому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заданные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8625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96321">
            <a:off x="760774" y="4189951"/>
            <a:ext cx="178595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786190"/>
            <a:ext cx="214312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45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примером всегда и во всем для ребенка являются родители. Именно в семье происходит его формирование к окружающему миру, происходит становление характера. И поэтому, вся работа по формированию сознательного выполнения правил дорожного движения проходила в тесном контакте с семьями воспитанников.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650181" cy="36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71942"/>
            <a:ext cx="125372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28802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71942"/>
            <a:ext cx="2501874" cy="18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214818"/>
            <a:ext cx="323849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785926"/>
            <a:ext cx="155375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 l="5879" t="16210"/>
          <a:stretch>
            <a:fillRect/>
          </a:stretch>
        </p:blipFill>
        <p:spPr bwMode="auto">
          <a:xfrm>
            <a:off x="4714876" y="1785926"/>
            <a:ext cx="228697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45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286124"/>
            <a:ext cx="6500858" cy="3352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691276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1054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заключительном этапе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устанавливалась динамика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усвоения знаний детьми.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считаю,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применяемая  технология  «мнемотехника» с  разработанным  им дидактическим материалом, дали положительные результаты. Этому свидетельствует результат обследования дошкольников подготовительной к школе группы в мае 2020г., с использованием  методики «Игровых тестовых заданий»  А.И.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Замалеевой</a:t>
            </a:r>
            <a:r>
              <a:rPr lang="ru-RU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конце периода работы над опытом, результаты которой представлены диаграммой.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00306"/>
            <a:ext cx="7056784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105400" algn="l"/>
              </a:tabLst>
            </a:pPr>
            <a:r>
              <a:rPr lang="ru-RU" sz="1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навыков безопасного поведения  на дороге у воспитанников дошкольной образовательной организации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49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 smtClean="0"/>
              <a:t>вышеуказанной технологии в образовательном процессе дошкольной образовательной организации дает возможность формировать у детей навыки сознательного выполнения правил дорожного движения. Планомерная, систематическая работа по формированию у детей дошкольного возраста с </a:t>
            </a:r>
            <a:r>
              <a:rPr lang="ru-RU" dirty="0" smtClean="0"/>
              <a:t>тяжёлыми </a:t>
            </a:r>
            <a:r>
              <a:rPr lang="ru-RU" dirty="0" smtClean="0"/>
              <a:t>нарушениями речи знаний и сознательного выполнения правил дорожного движения с использованием технологии «мнемотехника», позволила взаимодействовать с детьми более интересно и динамично, где ярко проявился принцип обучения: учить </a:t>
            </a:r>
            <a:r>
              <a:rPr lang="ru-RU" dirty="0" smtClean="0"/>
              <a:t>играя, что позволило воспитанникам достичь следующих результатов.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791" r="-493" b="3947"/>
          <a:stretch>
            <a:fillRect/>
          </a:stretch>
        </p:blipFill>
        <p:spPr bwMode="auto">
          <a:xfrm>
            <a:off x="642910" y="3143248"/>
            <a:ext cx="2500330" cy="347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2963" r="5184"/>
          <a:stretch>
            <a:fillRect/>
          </a:stretch>
        </p:blipFill>
        <p:spPr bwMode="auto">
          <a:xfrm>
            <a:off x="6286512" y="3214686"/>
            <a:ext cx="2308241" cy="335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500430" y="3144924"/>
            <a:ext cx="2357454" cy="34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249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000240"/>
            <a:ext cx="8352928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1054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указанного,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сделала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высокой результативности использования технологии «Мнемотехники»  по формированию у детей с ТНР знаний и сознательного выполнения правил дорожного движения. В дальнейшем, в своей работе,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планирую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более расширенный комплекс материалов по мнемотехнике.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49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2143116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5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90872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данного опыта связано с тем, что дети с тяжелыми нарушениями речи испытывали существенные трудности в запоминании правил дорожного движения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96952"/>
            <a:ext cx="8286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первое диагностическое обследование детей по данному направлению, по методической разработке педагога – психолога А. 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Замалеевой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старшего дошкольного возраста, показало, что только лишь 12,5 % детей имеют высокий уровень,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27,5 % - средний уровень,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60 % - низкий уровень знаний безопасного поведения на дороге.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Актуальность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выбранной темы очевидна, зачастую виновниками ДТП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сами дети, которые играют вблизи дорог, переходят улицу в неположенных местах, неправильно входят в транспортное средство и выходят из него.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2348880"/>
            <a:ext cx="80724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ротиворечия: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возрастными потребностями дошкольников к наглядному моделированию (где сами предметы обозначены при помощи тех или иных условных заместителей) и спецификой материала по ПДД в рамках образовательной программы ДОУ у детей с тяжелыми нарушениями речи.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4077072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Ведущая педагогическая идея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опыта  заключается в создании системы работы воспитателя дошкольной образовательной организации по использованию технологии мнемотехники для формирования у воспитанников с ТНР   навыков безопасного поведения на дороге.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57214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Длительность работы над опытом охватывает период с сентября 2017 года, по май 2020 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02" y="-8573"/>
            <a:ext cx="9144000" cy="6865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7781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Наглядность – один из основных дидактических приемов педагогики. Действия с предметами, их зрительное восприятие – это первый этап в развитии мышления ребенка, поэтому важно использование наглядного материала на протяжении всего процесса.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180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Мнемотехника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специальных приемов и способов,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облегчающих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запоминание нужной информации и увеличивающих объем памяти путем образования ассоциаций (связей). </a:t>
            </a:r>
            <a:r>
              <a:rPr lang="ru-RU" sz="1600" dirty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Особенность этой технологии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не изображения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предметов, а символов.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</a:t>
            </a:r>
            <a:r>
              <a:rPr lang="ru-RU" sz="1600" dirty="0" smtClean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 Ушинский писал: «Учите ребенка каким</a:t>
            </a:r>
            <a:r>
              <a:rPr lang="ru-RU" sz="1600" dirty="0" smtClean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нибудь</a:t>
            </a:r>
            <a:r>
              <a:rPr lang="ru-RU" sz="1600" dirty="0" smtClean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неизвестным ему словам – он будет долго и напрасно мучиться, но свяжите двадцать таких слов с картинками, и он их усвоит на лету».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01008"/>
            <a:ext cx="4714743" cy="2920891"/>
          </a:xfrm>
          <a:prstGeom prst="rect">
            <a:avLst/>
          </a:prstGeom>
        </p:spPr>
      </p:pic>
      <p:pic>
        <p:nvPicPr>
          <p:cNvPr id="11266" name="Picture 2" descr="https://ds05.infourok.ru/uploads/ex/1289/000f06a8-2f527f6e/img8.jpg"/>
          <p:cNvPicPr>
            <a:picLocks noChangeAspect="1" noChangeArrowheads="1"/>
          </p:cNvPicPr>
          <p:nvPr/>
        </p:nvPicPr>
        <p:blipFill>
          <a:blip r:embed="rId4" cstate="print"/>
          <a:srcRect l="33665" t="6951" r="6092" b="8001"/>
          <a:stretch>
            <a:fillRect/>
          </a:stretch>
        </p:blipFill>
        <p:spPr bwMode="auto">
          <a:xfrm>
            <a:off x="323528" y="3501008"/>
            <a:ext cx="3605734" cy="29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02" y="-8573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7667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Изучив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проанализировав взгляды ученых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пришла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выводу о целесообразности использования технологии «мнемотехника» в процессе формирования дошкольников с ТНР знаний о правилах дорожного движения и сознательного их выполнения, так как детям с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тяжѐлыми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нарушениями речи будет намного проще воспринимать учебный материал именно таковым образом.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метапредметность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необходимое условие организации образовательного процесса в ДОУ,  который базируется на понимании того, что главное, чему надо научить и научиться в детском саду – творческое мышление. 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00372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Новизна опыта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Состоит в комбинации методов и приемов технологии «Мнемотехника» и выстраивании системы работы для  формирования знаний и сознательного выполнения правил дорожного движения детьми дошкольного возраста с тяжелыми нарушениями речи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3180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1800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условий, в которых возможно применение данного опыта.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данного опыта возможно в условиях ДОУ в работе с детьми групп компенсирующей направленности для детей с тяжелыми нарушениями речи и обычных групп старшего дошкольного возраста, учителям – логопедам, учителям начальной школы, а так же возможно применение опыта инспекторами ГИБДД в работе с дошкольниками старшего возраста.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5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02" y="-8573"/>
            <a:ext cx="9144000" cy="6865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639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Целью </a:t>
            </a:r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педагогического </a:t>
            </a: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опыта является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повышение уровня </a:t>
            </a:r>
            <a:r>
              <a:rPr lang="ru-RU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сформированности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 детей</a:t>
            </a:r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дошкольного возраста с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тяжелыми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нарушениями речи знаний о правилах дорожного движения и сознательного их выполнения посредством использования технологии «Мнемотехника» в условиях реализации ФГОС ДО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14686"/>
            <a:ext cx="2251836" cy="300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14554"/>
            <a:ext cx="230385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7" y="3000372"/>
            <a:ext cx="3359627" cy="25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932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pic>
        <p:nvPicPr>
          <p:cNvPr id="6" name="Picture 18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5786" y="3571876"/>
            <a:ext cx="3429024" cy="121444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214346" y="2928934"/>
            <a:ext cx="6072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Мнемодорожка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«Переход дороги по светофору»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428660" y="4929198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Мнемодорожка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«Переход проезжей части»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0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348" y="5643578"/>
            <a:ext cx="3786214" cy="102393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86182" y="3429000"/>
            <a:ext cx="6929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Мнемодорожка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правильно переходить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проезжую часть»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4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 r="42567"/>
          <a:stretch>
            <a:fillRect/>
          </a:stretch>
        </p:blipFill>
        <p:spPr bwMode="auto">
          <a:xfrm>
            <a:off x="4786314" y="4429132"/>
            <a:ext cx="2428892" cy="1552575"/>
          </a:xfrm>
          <a:prstGeom prst="rect">
            <a:avLst/>
          </a:prstGeom>
          <a:noFill/>
        </p:spPr>
      </p:pic>
      <p:pic>
        <p:nvPicPr>
          <p:cNvPr id="13" name="Picture 24"/>
          <p:cNvPicPr/>
          <p:nvPr/>
        </p:nvPicPr>
        <p:blipFill>
          <a:blip r:embed="rId5" cstate="print">
            <a:lum bright="10000"/>
            <a:extLst>
              <a:ext uri="{28A0092B-C50C-407E-A947-70E740481C1C}"/>
            </a:extLst>
          </a:blip>
          <a:srcRect l="81082"/>
          <a:stretch>
            <a:fillRect/>
          </a:stretch>
        </p:blipFill>
        <p:spPr bwMode="auto">
          <a:xfrm>
            <a:off x="7143768" y="4429132"/>
            <a:ext cx="800076" cy="1552575"/>
          </a:xfrm>
          <a:prstGeom prst="rect">
            <a:avLst/>
          </a:prstGeom>
          <a:noFill/>
        </p:spPr>
      </p:pic>
      <p:pic>
        <p:nvPicPr>
          <p:cNvPr id="14" name="Picture 24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 l="58446" r="21284"/>
          <a:stretch>
            <a:fillRect/>
          </a:stretch>
        </p:blipFill>
        <p:spPr bwMode="auto">
          <a:xfrm>
            <a:off x="7929586" y="4429132"/>
            <a:ext cx="857256" cy="15525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58" y="0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Начальный этап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предполагал подбор и разработку диагностического материала, выявление у детей уровня знаний, умений и навыков по основам безопасности дорожного движения. Работа над опытом началась в изучении и подборе методической литературы по данному направлению.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втором, основном этапе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работа строилась на определенных принципах:</a:t>
            </a:r>
          </a:p>
          <a:p>
            <a:pPr indent="4318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доступности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непрерывности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когда результат деятельности на каждом предыдущем этапе обеспечивал начало следующего этапа и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творчества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3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02" y="-8573"/>
            <a:ext cx="9144000" cy="686562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0"/>
            <a:ext cx="4286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Мнемодорожка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 Катание на санках»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9"/>
          <p:cNvPicPr/>
          <p:nvPr/>
        </p:nvPicPr>
        <p:blipFill>
          <a:blip r:embed="rId3" cstate="print">
            <a:lum bright="10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857232"/>
            <a:ext cx="4552950" cy="162877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429256" y="2000240"/>
            <a:ext cx="3482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Мнемодорожка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Игры детей с мячом»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0"/>
          <p:cNvPicPr/>
          <p:nvPr/>
        </p:nvPicPr>
        <p:blipFill>
          <a:blip r:embed="rId4" cstate="print">
            <a:lum bright="10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29100" y="2857496"/>
            <a:ext cx="4914900" cy="1495425"/>
          </a:xfrm>
          <a:prstGeom prst="rect">
            <a:avLst/>
          </a:prstGeom>
          <a:noFill/>
        </p:spPr>
      </p:pic>
      <p:pic>
        <p:nvPicPr>
          <p:cNvPr id="11" name="Picture 26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4643446"/>
            <a:ext cx="4643470" cy="2000264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429000"/>
            <a:ext cx="4643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Мнемотаблица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правильно обходить общественный транспорт?»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3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70351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ходе моей работы я выдвинула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следующие </a:t>
            </a:r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подходы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работе с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мнемотехникой.       </a:t>
            </a:r>
          </a:p>
          <a:p>
            <a:pPr indent="43180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Системный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данная технология использовалась в системе обучения и воспитания по данному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направлению.</a:t>
            </a:r>
          </a:p>
          <a:p>
            <a:pPr indent="43180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Личностный - с учетом возможностей и потребностей каждого ребенка.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Диалогический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процесс обучения происходил в форме диалога.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Культурологический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ребенок расширял словарный запас, связную речь, учился грамматически правильно говорить.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Информационный - ребенок через данную технологию воспринимал и перерабатывал информацию об окружающем мире (правилах дорожного движения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).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</a:t>
            </a:r>
          </a:p>
          <a:p>
            <a:pPr indent="431800" algn="just">
              <a:spcAft>
                <a:spcPts val="0"/>
              </a:spcAft>
            </a:pPr>
            <a:r>
              <a:rPr lang="ru-RU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Деятельностный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развитие </a:t>
            </a:r>
            <a:r>
              <a:rPr lang="ru-RU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ребѐнка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происходило в деятельности, где он «читает» предложенные воспитателем </a:t>
            </a:r>
            <a:r>
              <a:rPr lang="ru-RU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мнемотаблицы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мнемодорожки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и составляет свои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572008"/>
            <a:ext cx="7516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построения работы,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блока взаимодействия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транспортной системой города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пешеход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городской транспорт,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водитель детских транспортных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05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1058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«Формирование у детей дошкольного возраста с тяжелыми нарушениями речи знаний и сознательного выполнения правил дорожного движения посредством использования технологии мнемотехники  в образовательной деятельности»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у детей дошкольного возраста с тяжелыми нарушениями речи знаний и сознательного выполнения правил дорожного движения посредством использования технологии мнемотехники  в образовательной деятельности» </dc:title>
  <dc:creator>1</dc:creator>
  <cp:lastModifiedBy>1</cp:lastModifiedBy>
  <cp:revision>60</cp:revision>
  <dcterms:created xsi:type="dcterms:W3CDTF">2021-10-25T10:41:25Z</dcterms:created>
  <dcterms:modified xsi:type="dcterms:W3CDTF">2021-10-27T12:31:15Z</dcterms:modified>
</cp:coreProperties>
</file>